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2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3"/>
          <a:stretch/>
        </p:blipFill>
        <p:spPr bwMode="auto">
          <a:xfrm>
            <a:off x="2408171" y="4083115"/>
            <a:ext cx="13557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76330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 avec la méthode inspirée de</a:t>
            </a:r>
            <a:r>
              <a:rPr lang="fr-FR" sz="2200" dirty="0"/>
              <a:t> </a:t>
            </a:r>
            <a:r>
              <a:rPr lang="fr-FR" sz="2200" dirty="0" err="1"/>
              <a:t>Shack</a:t>
            </a:r>
            <a:r>
              <a:rPr lang="fr-FR" sz="2200" dirty="0"/>
              <a:t>-Hartmann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81A77F-7C9F-4B8F-8918-D844677C2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36" b="80741"/>
          <a:stretch/>
        </p:blipFill>
        <p:spPr>
          <a:xfrm>
            <a:off x="1360137" y="3085554"/>
            <a:ext cx="1615924" cy="12094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A4BDA3-C183-48E7-98FC-E01F07E35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6" r="32279" b="82606"/>
          <a:stretch/>
        </p:blipFill>
        <p:spPr>
          <a:xfrm>
            <a:off x="4225567" y="1782619"/>
            <a:ext cx="1615924" cy="104486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>
            <a:off x="3010508" y="3535675"/>
            <a:ext cx="2845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635432"/>
            <a:ext cx="451312" cy="513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BDFBC-0919-4BA0-D404-3B1B3CD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69485"/>
            <a:ext cx="3079148" cy="23093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2E66EB-E180-979F-4DBE-A60BAAD9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3" y="3524165"/>
            <a:ext cx="2884323" cy="216324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971A7-0B02-6C05-1F4F-46E5829B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86" y="2564295"/>
            <a:ext cx="4389129" cy="3291847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à 5</a:t>
            </a:r>
            <a:endParaRPr lang="fr-FR" sz="15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C1F57EF-8EB1-95FE-6C0D-53B03104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7" y="2482046"/>
            <a:ext cx="2050448" cy="15378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948AAD7-0B84-DE2F-2D14-84534970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40" y="3940864"/>
            <a:ext cx="2315818" cy="17368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2880997-6F3C-8A29-FB84-A85A5CEF5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98" y="2393337"/>
            <a:ext cx="2287001" cy="17152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081955" y="4069587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3289962" y="3640782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79AAA4-3D26-D67B-84FC-756C4C5BF2EF}"/>
              </a:ext>
            </a:extLst>
          </p:cNvPr>
          <p:cNvSpPr txBox="1"/>
          <p:nvPr/>
        </p:nvSpPr>
        <p:spPr>
          <a:xfrm>
            <a:off x="5594946" y="4069587"/>
            <a:ext cx="8870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5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77483DE-3F7B-21FD-3F45-8BB05058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57" y="1635531"/>
            <a:ext cx="2384653" cy="17884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1" y="4195622"/>
            <a:ext cx="62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75962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0,019</a:t>
            </a:r>
            <a:endParaRPr lang="fr-FR" sz="13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73985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371590" y="5462589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</a:t>
            </a:r>
            <a:r>
              <a:rPr lang="fr-FR" sz="1800" dirty="0" err="1">
                <a:solidFill>
                  <a:schemeClr val="tx1"/>
                </a:solidFill>
              </a:rPr>
              <a:t>Shack</a:t>
            </a:r>
            <a:r>
              <a:rPr lang="fr-FR" sz="1800" dirty="0">
                <a:solidFill>
                  <a:schemeClr val="tx1"/>
                </a:solidFill>
              </a:rPr>
              <a:t>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5118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0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3257</TotalTime>
  <Words>791</Words>
  <Application>Microsoft Office PowerPoint</Application>
  <PresentationFormat>Affichage à l'écran (4:3)</PresentationFormat>
  <Paragraphs>139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à 5</vt:lpstr>
      <vt:lpstr>Projection sur la base des Polynômes de Zernike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72</cp:revision>
  <dcterms:created xsi:type="dcterms:W3CDTF">2022-03-08T11:43:36Z</dcterms:created>
  <dcterms:modified xsi:type="dcterms:W3CDTF">2022-06-07T21:16:58Z</dcterms:modified>
</cp:coreProperties>
</file>